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30" d="100"/>
          <a:sy n="130" d="100"/>
        </p:scale>
        <p:origin x="422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6" baseType="lpstr">
      <vt:lpstr>Arial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 hao</dc:creator>
  <cp:lastModifiedBy>Zhao Zhengfu</cp:lastModifiedBy>
  <cp:revision>16</cp:revision>
  <dcterms:created xsi:type="dcterms:W3CDTF">2023-08-09T12:44:00Z</dcterms:created>
  <dcterms:modified xsi:type="dcterms:W3CDTF">2025-12-30T03:54:30Z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2FB28614786F496B9EBABBEDB8CD6000_12</vt:lpwstr>
  </property>
</Properties>
</file>